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3" r:id="rId5"/>
    <p:sldId id="265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1524000"/>
            <a:ext cx="83058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lgerian" pitchFamily="82" charset="0"/>
                <a:ea typeface="Times New Roman" pitchFamily="18" charset="0"/>
                <a:cs typeface="Mangal" pitchFamily="18" charset="0"/>
              </a:rPr>
              <a:t>LIBIDO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lgerian" pitchFamily="82" charset="0"/>
                <a:ea typeface="Times New Roman" pitchFamily="18" charset="0"/>
                <a:cs typeface="Mangal" pitchFamily="18" charset="0"/>
              </a:rPr>
              <a:t>in  male  animals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Algerian" pitchFamily="82" charset="0"/>
              <a:cs typeface="Mangal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Algerian" pitchFamily="82" charset="0"/>
              <a:cs typeface="Mangal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Algerian" pitchFamily="82" charset="0"/>
              <a:cs typeface="Mangal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Arial Rounded MT Bold" pitchFamily="34" charset="0"/>
                <a:cs typeface="Mangal" pitchFamily="18" charset="0"/>
              </a:rPr>
              <a:t>- Dr. </a:t>
            </a:r>
            <a:r>
              <a:rPr lang="en-US" sz="2800" b="1" dirty="0" err="1" smtClean="0">
                <a:latin typeface="Arial Rounded MT Bold" pitchFamily="34" charset="0"/>
                <a:cs typeface="Mangal" pitchFamily="18" charset="0"/>
              </a:rPr>
              <a:t>Vikas</a:t>
            </a:r>
            <a:r>
              <a:rPr lang="en-US" sz="2800" b="1" dirty="0" smtClean="0">
                <a:latin typeface="Arial Rounded MT Bold" pitchFamily="34" charset="0"/>
                <a:cs typeface="Mangal" pitchFamily="18" charset="0"/>
              </a:rPr>
              <a:t> </a:t>
            </a:r>
            <a:r>
              <a:rPr lang="en-US" sz="2800" b="1" dirty="0" err="1" smtClean="0">
                <a:latin typeface="Arial Rounded MT Bold" pitchFamily="34" charset="0"/>
                <a:cs typeface="Mangal" pitchFamily="18" charset="0"/>
              </a:rPr>
              <a:t>Sachan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" y="1202353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- W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illingness &amp; eagerness to mount and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complete services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- 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exual desire or sexual drive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….Innate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character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- </a:t>
            </a: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o direct relation with fertility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Libido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… not related to sperm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production/quality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-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epends on androgenic steroid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hormone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Castration before puberty </a:t>
            </a: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…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no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or reduced libido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sz="2400" dirty="0" smtClean="0"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- Castration after puberty displays the copulation behavior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609600"/>
            <a:ext cx="59940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 Rounded MT Bold" pitchFamily="34" charset="0"/>
              </a:rPr>
              <a:t>FACTOR AFFECTING LIBIDO </a:t>
            </a:r>
            <a:endParaRPr lang="en-US" sz="3200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295400"/>
            <a:ext cx="4486485" cy="52014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 Rounded MT Bold" pitchFamily="34" charset="0"/>
              </a:rPr>
              <a:t>Heredity and genetic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Nutrition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Senility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Management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Changing female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Frequency of ejaculation</a:t>
            </a:r>
            <a:endParaRPr lang="en-US" sz="2800" dirty="0" smtClean="0">
              <a:latin typeface="Arial Rounded MT Bold" pitchFamily="34" charset="0"/>
            </a:endParaRPr>
          </a:p>
          <a:p>
            <a:endParaRPr lang="en-US" sz="2400" dirty="0" smtClean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066800"/>
            <a:ext cx="7467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 Rounded MT Bold" pitchFamily="34" charset="0"/>
              </a:rPr>
              <a:t>Climate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Endocrine factor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Injuries </a:t>
            </a:r>
            <a:r>
              <a:rPr lang="en-US" sz="2800" dirty="0" smtClean="0">
                <a:latin typeface="Arial Rounded MT Bold" pitchFamily="34" charset="0"/>
              </a:rPr>
              <a:t>and diseases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Vasectomy or </a:t>
            </a:r>
            <a:r>
              <a:rPr lang="en-US" sz="2800" dirty="0" err="1" smtClean="0">
                <a:latin typeface="Arial Rounded MT Bold" pitchFamily="34" charset="0"/>
              </a:rPr>
              <a:t>cryptorchidism</a:t>
            </a:r>
            <a:endParaRPr lang="en-US" sz="2800" dirty="0" smtClean="0">
              <a:latin typeface="Arial Rounded MT Bold" pitchFamily="34" charset="0"/>
            </a:endParaRP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Castration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r>
              <a:rPr lang="en-US" sz="2800" dirty="0" smtClean="0">
                <a:latin typeface="Arial Rounded MT Bold" pitchFamily="34" charset="0"/>
              </a:rPr>
              <a:t>Masturbation</a:t>
            </a:r>
            <a:endParaRPr lang="en-US" sz="28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685800"/>
            <a:ext cx="8940524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Prediction of “LIBIDO”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 Rounded MT Bold" pitchFamily="34" charset="0"/>
              <a:ea typeface="Times New Roman" pitchFamily="18" charset="0"/>
              <a:cs typeface="Mangal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- </a:t>
            </a: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“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Reaction time”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–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contact with female to 1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false mount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                                   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with erected penis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</a:t>
            </a:r>
            <a:r>
              <a:rPr lang="en-US" sz="2400" dirty="0" smtClean="0"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 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For bulls, It should be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  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≤ ½      min          Excellent libido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                                    ½ to 1 min          Good libido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                                    1 to 3  min           Fair libido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Mangal" pitchFamily="18" charset="0"/>
              </a:rPr>
              <a:t>                                        ≥ 3      min           Poor libido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ea typeface="Times New Roman" pitchFamily="18" charset="0"/>
                <a:cs typeface="Calibri" pitchFamily="34" charset="0"/>
              </a:rPr>
              <a:t>                                        &gt; 15    min           Problematic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 Rounded MT Bold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Calibri" pitchFamily="34" charset="0"/>
              </a:rPr>
              <a:t> 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Calibri" pitchFamily="34" charset="0"/>
              </a:rPr>
              <a:t>   - </a:t>
            </a:r>
            <a:r>
              <a:rPr lang="en-US" sz="2400" dirty="0" smtClean="0">
                <a:latin typeface="Arial Rounded MT Bold" pitchFamily="34" charset="0"/>
              </a:rPr>
              <a:t>The </a:t>
            </a: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</a:rPr>
              <a:t>“service </a:t>
            </a: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</a:rPr>
              <a:t>test”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 Rounded MT Bold" pitchFamily="34" charset="0"/>
              </a:rPr>
              <a:t>    (Qualitative and quantitative estimation of bulls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 Rounded MT Bold" pitchFamily="34" charset="0"/>
              </a:rPr>
              <a:t>      mating performance)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Arial Rounded MT Bold" pitchFamily="34" charset="0"/>
              </a:rPr>
              <a:t>     ….effective mounts, total mounts and also their ratio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" y="381000"/>
            <a:ext cx="883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IN" sz="2800" dirty="0">
              <a:latin typeface="Arial Rounded MT Bold" pitchFamily="34" charset="0"/>
            </a:endParaRPr>
          </a:p>
        </p:txBody>
      </p:sp>
      <p:pic>
        <p:nvPicPr>
          <p:cNvPr id="4" name="Picture 3" descr="http://www.asianweek.com/wp-content/uploads/2008/12/thank-yo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181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Rishab Sharma</cp:lastModifiedBy>
  <cp:revision>9</cp:revision>
  <dcterms:created xsi:type="dcterms:W3CDTF">2006-08-16T00:00:00Z</dcterms:created>
  <dcterms:modified xsi:type="dcterms:W3CDTF">2021-01-11T03:38:02Z</dcterms:modified>
</cp:coreProperties>
</file>