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6" r:id="rId3"/>
    <p:sldId id="297" r:id="rId4"/>
    <p:sldId id="285" r:id="rId5"/>
    <p:sldId id="289" r:id="rId6"/>
    <p:sldId id="295" r:id="rId7"/>
    <p:sldId id="294" r:id="rId8"/>
    <p:sldId id="291" r:id="rId9"/>
    <p:sldId id="293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767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046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816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864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6210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351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17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6992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84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553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982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93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87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203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632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112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151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CAF1E3D-2B22-4934-A1B0-367CDC59BB9F}" type="datetimeFigureOut">
              <a:rPr lang="en-IN" smtClean="0"/>
              <a:pPr/>
              <a:t>13-09-2021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E1ED710-CA08-4E9A-85EE-C3C820C5AEA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1909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7F80-EE25-4867-B414-322379358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The </a:t>
            </a:r>
            <a:r>
              <a:rPr lang="en-IN" dirty="0" err="1"/>
              <a:t>sTomach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B1472-4835-4EA0-A486-190DBB41F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608852"/>
            <a:ext cx="8676222" cy="146746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dirty="0"/>
              <a:t>Gulshan Kumar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dirty="0"/>
              <a:t>Dept. of Veterinary Surgery &amp; Radiology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dirty="0"/>
              <a:t>College of Veterinary Science and Animal Husbandry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1200" dirty="0"/>
              <a:t>U.P. Pt. </a:t>
            </a:r>
            <a:r>
              <a:rPr lang="en-IN" sz="1200" dirty="0" err="1"/>
              <a:t>Deen</a:t>
            </a:r>
            <a:r>
              <a:rPr lang="en-IN" sz="1200" dirty="0"/>
              <a:t> </a:t>
            </a:r>
            <a:r>
              <a:rPr lang="en-IN" sz="1200" dirty="0" err="1"/>
              <a:t>Dayal</a:t>
            </a:r>
            <a:r>
              <a:rPr lang="en-IN" sz="1200" dirty="0"/>
              <a:t> Upadhyaya </a:t>
            </a:r>
            <a:r>
              <a:rPr lang="en-IN" sz="1200" dirty="0" err="1"/>
              <a:t>Pashuchikitsa</a:t>
            </a:r>
            <a:r>
              <a:rPr lang="en-IN" sz="1200" dirty="0"/>
              <a:t> Vigyan Vishwavidyalaya </a:t>
            </a:r>
            <a:r>
              <a:rPr lang="en-IN" sz="1200" dirty="0" err="1"/>
              <a:t>evam</a:t>
            </a:r>
            <a:r>
              <a:rPr lang="en-IN" sz="1200" dirty="0"/>
              <a:t> Go </a:t>
            </a:r>
            <a:r>
              <a:rPr lang="en-IN" sz="1200" dirty="0" err="1"/>
              <a:t>Anusandhan</a:t>
            </a:r>
            <a:r>
              <a:rPr lang="en-IN" sz="1200" dirty="0"/>
              <a:t> </a:t>
            </a:r>
            <a:r>
              <a:rPr lang="en-IN" sz="1200" dirty="0" err="1"/>
              <a:t>Sansthan</a:t>
            </a:r>
            <a:r>
              <a:rPr lang="en-IN" sz="1200" dirty="0"/>
              <a:t>, Mathura- 281 001</a:t>
            </a:r>
          </a:p>
        </p:txBody>
      </p:sp>
    </p:spTree>
    <p:extLst>
      <p:ext uri="{BB962C8B-B14F-4D97-AF65-F5344CB8AC3E}">
        <p14:creationId xmlns:p14="http://schemas.microsoft.com/office/powerpoint/2010/main" val="3075144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9E3D-491A-4D7F-9093-BD8D4E10DFED}"/>
              </a:ext>
            </a:extLst>
          </p:cNvPr>
          <p:cNvSpPr txBox="1">
            <a:spLocks/>
          </p:cNvSpPr>
          <p:nvPr/>
        </p:nvSpPr>
        <p:spPr>
          <a:xfrm>
            <a:off x="1143001" y="1833716"/>
            <a:ext cx="9905998" cy="319056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19900" b="1" dirty="0">
                <a:effectLst/>
              </a:rPr>
              <a:t>Thanks</a:t>
            </a:r>
            <a:endParaRPr lang="en-IN" sz="19900" dirty="0"/>
          </a:p>
        </p:txBody>
      </p:sp>
    </p:spTree>
    <p:extLst>
      <p:ext uri="{BB962C8B-B14F-4D97-AF65-F5344CB8AC3E}">
        <p14:creationId xmlns:p14="http://schemas.microsoft.com/office/powerpoint/2010/main" val="240553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Gallery: Positioning for Abdominal Radiographs">
            <a:extLst>
              <a:ext uri="{FF2B5EF4-FFF2-40B4-BE49-F238E27FC236}">
                <a16:creationId xmlns:a16="http://schemas.microsoft.com/office/drawing/2014/main" id="{EEB3A638-2B3D-459A-AF81-9A35108CA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7" y="124691"/>
            <a:ext cx="11217045" cy="67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8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4949C2-34EB-40F3-ADEF-98EBACAB1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8" y="180110"/>
            <a:ext cx="9262753" cy="64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3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at or GDV (Gastric dilatation and volvulus) | Urban Animal ...">
            <a:extLst>
              <a:ext uri="{FF2B5EF4-FFF2-40B4-BE49-F238E27FC236}">
                <a16:creationId xmlns:a16="http://schemas.microsoft.com/office/drawing/2014/main" id="{A01EBAF4-FAEA-4EA3-BEBB-ABA5B288D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9" b="5477"/>
          <a:stretch/>
        </p:blipFill>
        <p:spPr bwMode="auto">
          <a:xfrm>
            <a:off x="512618" y="1579418"/>
            <a:ext cx="4932218" cy="4225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A41D1C-CCEE-452C-9FAD-0B463F655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67" y="1174610"/>
            <a:ext cx="3782288" cy="492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98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A7DB20FB-3F92-45B8-BC75-C480D3841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8" t="21212" b="50102"/>
          <a:stretch/>
        </p:blipFill>
        <p:spPr bwMode="auto">
          <a:xfrm>
            <a:off x="15715" y="115328"/>
            <a:ext cx="11557306" cy="6742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8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6720CD6D-8A83-4159-8612-41989F510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49898" r="6092" b="29092"/>
          <a:stretch/>
        </p:blipFill>
        <p:spPr bwMode="auto">
          <a:xfrm>
            <a:off x="0" y="1168276"/>
            <a:ext cx="12057953" cy="4054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1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9E15EE19-CBCF-4808-BC8F-9900BC6A1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71312" b="1"/>
          <a:stretch/>
        </p:blipFill>
        <p:spPr bwMode="auto">
          <a:xfrm>
            <a:off x="0" y="595746"/>
            <a:ext cx="12157154" cy="496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6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2F473727-F349-483E-B0BE-05A30137F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00" y="-4859"/>
            <a:ext cx="6894681" cy="6862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8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3D13C06F-98A1-4FDE-B726-F21448231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27" y="-5399"/>
            <a:ext cx="5943600" cy="6884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59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3779</TotalTime>
  <Words>39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Mesh</vt:lpstr>
      <vt:lpstr>The sTomach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Thorax</dc:title>
  <dc:creator>919956106424</dc:creator>
  <cp:lastModifiedBy>Gulshan Kumar</cp:lastModifiedBy>
  <cp:revision>71</cp:revision>
  <dcterms:created xsi:type="dcterms:W3CDTF">2020-04-03T07:38:01Z</dcterms:created>
  <dcterms:modified xsi:type="dcterms:W3CDTF">2021-09-13T04:36:04Z</dcterms:modified>
</cp:coreProperties>
</file>