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95" r:id="rId3"/>
    <p:sldId id="310" r:id="rId4"/>
    <p:sldId id="311" r:id="rId5"/>
    <p:sldId id="313" r:id="rId6"/>
    <p:sldId id="312" r:id="rId7"/>
    <p:sldId id="28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 autoAdjust="0"/>
    <p:restoredTop sz="94291" autoAdjust="0"/>
  </p:normalViewPr>
  <p:slideViewPr>
    <p:cSldViewPr>
      <p:cViewPr varScale="1">
        <p:scale>
          <a:sx n="65" d="100"/>
          <a:sy n="65" d="100"/>
        </p:scale>
        <p:origin x="828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49AFC-A3E8-4ABC-9E65-3176B877F3D5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591B3-386F-4189-AD43-BDFDFCD02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880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Fractures-6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Gulshan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Kumar</a:t>
            </a:r>
          </a:p>
          <a:p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MVSc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, PhD</a:t>
            </a:r>
          </a:p>
          <a:p>
            <a:endParaRPr lang="en-US" sz="24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E6C854-2B41-4214-A86C-1732E4AB83DC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CAB5E0-F38B-46AF-884C-03D0D512C6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6"/>
            <a:ext cx="11963400" cy="1470025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complications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E6C854-2B41-4214-A86C-1732E4AB83DC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CAB5E0-F38B-46AF-884C-03D0D512C6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389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046719"/>
            <a:ext cx="9144000" cy="520168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General complications</a:t>
            </a:r>
          </a:p>
          <a:p>
            <a:pPr marL="914400" lvl="1" indent="-514350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Shock……</a:t>
            </a:r>
          </a:p>
          <a:p>
            <a:pPr marL="914400" lvl="1" indent="-514350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Coagulopathy (tissue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thromboplastin+endoth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. Injury)</a:t>
            </a:r>
          </a:p>
          <a:p>
            <a:pPr marL="1314450" lvl="2" indent="-514350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Treat with fresh plasma, platelets and  anticoagulants</a:t>
            </a:r>
          </a:p>
          <a:p>
            <a:pPr marL="914400" lvl="1" indent="-514350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Resp. disfunction due to oedema etc.</a:t>
            </a:r>
          </a:p>
          <a:p>
            <a:pPr marL="1314450" lvl="2" indent="-514350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Treat with oxygenation and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ventillation</a:t>
            </a: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914400" lvl="1" indent="-514350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Gangrene due to muscle necrosis +(</a:t>
            </a:r>
            <a:r>
              <a:rPr lang="en-US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Clostridium perfringens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) </a:t>
            </a:r>
          </a:p>
          <a:p>
            <a:pPr marL="1314450" lvl="2" indent="-514350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Excise dead tissue</a:t>
            </a:r>
          </a:p>
          <a:p>
            <a:pPr marL="914400" lvl="1" indent="-514350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Tetanus……</a:t>
            </a:r>
          </a:p>
          <a:p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lvl="1"/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B1C39B-08AB-4705-A3CB-7FE87F3D17F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86E1C0-555A-4E6F-A0E0-BEA73D8F35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7C81D857-EC3A-A913-9F32-5075C82D1DCF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1963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complications</a:t>
            </a: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anose="020A040206040601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63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046720"/>
            <a:ext cx="9144000" cy="520168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Local complications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Early complications (few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hrs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to 3-4 days)</a:t>
            </a:r>
          </a:p>
          <a:p>
            <a:pPr marL="1314450" lvl="2" indent="-514350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Visceral injuries </a:t>
            </a:r>
          </a:p>
          <a:p>
            <a:pPr marL="1771650" lvl="3" indent="-514350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Pneumothorax, spleen, liver injuries……require surgical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inyervention</a:t>
            </a: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1314450" lvl="2" indent="-514350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Vascular injuries….necrosis, gangrene, etc.</a:t>
            </a:r>
          </a:p>
          <a:p>
            <a:pPr marL="1314450" lvl="2" indent="-514350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‘Compartment’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syndrome..muscle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injury/compression by external immobilization ..swelling……</a:t>
            </a:r>
          </a:p>
          <a:p>
            <a:pPr marL="1314450" lvl="2" indent="-514350"/>
            <a:r>
              <a:rPr lang="en-US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Haemarthrosis</a:t>
            </a: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1314450" lvl="2" indent="-514350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Infection</a:t>
            </a:r>
          </a:p>
          <a:p>
            <a:pPr marL="1314450" lvl="2" indent="-514350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Gangrene </a:t>
            </a:r>
          </a:p>
          <a:p>
            <a:pPr marL="457200" lvl="1" indent="0">
              <a:buNone/>
            </a:pP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lvl="1"/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B1C39B-08AB-4705-A3CB-7FE87F3D17F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86E1C0-555A-4E6F-A0E0-BEA73D8F35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7C81D857-EC3A-A913-9F32-5075C82D1DCF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1963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complications</a:t>
            </a: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anose="020A040206040601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96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22437"/>
            <a:ext cx="91440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Local complications</a:t>
            </a:r>
          </a:p>
          <a:p>
            <a:pPr marL="914400" lvl="1" indent="-514350">
              <a:buFont typeface="+mj-lt"/>
              <a:buAutoNum type="arabicPeriod" startAt="2"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Late soft tissue complications 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Joint stiffness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Nerve compression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Muscle contractures </a:t>
            </a:r>
          </a:p>
          <a:p>
            <a:pPr marL="0" indent="0">
              <a:buNone/>
            </a:pP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lvl="1"/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B1C39B-08AB-4705-A3CB-7FE87F3D17F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86E1C0-555A-4E6F-A0E0-BEA73D8F35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7C81D857-EC3A-A913-9F32-5075C82D1DCF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1963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complications</a:t>
            </a: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anose="020A040206040601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40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22437"/>
            <a:ext cx="91440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Local complications</a:t>
            </a:r>
          </a:p>
          <a:p>
            <a:pPr marL="914400" lvl="1" indent="-514350">
              <a:buFont typeface="+mj-lt"/>
              <a:buAutoNum type="arabicPeriod" startAt="2"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Late bone complications 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Delayed union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Mal-union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Non-union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Avascular necrosis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Osteoarthritis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Growth disturbance (young animals)</a:t>
            </a:r>
          </a:p>
          <a:p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lvl="1"/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B1C39B-08AB-4705-A3CB-7FE87F3D17F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86E1C0-555A-4E6F-A0E0-BEA73D8F35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7C81D857-EC3A-A913-9F32-5075C82D1DCF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1963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complications</a:t>
            </a: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anose="020A040206040601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43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713037"/>
            <a:ext cx="10972800" cy="2087563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sz="239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Thanks</a:t>
            </a: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anose="020A0402060406010301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1944</TotalTime>
  <Words>248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Castellar</vt:lpstr>
      <vt:lpstr>Garamond</vt:lpstr>
      <vt:lpstr>Office Theme</vt:lpstr>
      <vt:lpstr>Fractures-6</vt:lpstr>
      <vt:lpstr>complications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Ultrasonographic Image Interpretation</dc:title>
  <dc:creator>ishita</dc:creator>
  <cp:lastModifiedBy>Gulshan Kumar</cp:lastModifiedBy>
  <cp:revision>42</cp:revision>
  <dcterms:created xsi:type="dcterms:W3CDTF">2006-08-16T00:00:00Z</dcterms:created>
  <dcterms:modified xsi:type="dcterms:W3CDTF">2022-07-01T01:45:32Z</dcterms:modified>
</cp:coreProperties>
</file>