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88" r:id="rId4"/>
    <p:sldId id="257" r:id="rId5"/>
    <p:sldId id="289" r:id="rId6"/>
    <p:sldId id="290" r:id="rId7"/>
    <p:sldId id="291" r:id="rId8"/>
    <p:sldId id="292" r:id="rId9"/>
    <p:sldId id="294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291" autoAdjust="0"/>
  </p:normalViewPr>
  <p:slideViewPr>
    <p:cSldViewPr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9AFC-A3E8-4ABC-9E65-3176B877F3D5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1B3-386F-4189-AD43-BDFDFCD02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Fractures-1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Kumar</a:t>
            </a:r>
          </a:p>
          <a:p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3037"/>
            <a:ext cx="10972800" cy="20875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Thanks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Fracture??????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long bone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5D01A3B-93E3-380F-FDED-06D80062F21B}"/>
              </a:ext>
            </a:extLst>
          </p:cNvPr>
          <p:cNvSpPr txBox="1">
            <a:spLocks/>
          </p:cNvSpPr>
          <p:nvPr/>
        </p:nvSpPr>
        <p:spPr>
          <a:xfrm>
            <a:off x="1066800" y="3863975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3339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Bases of classification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Fracture Pattern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Aetiology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Displacement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Relationship with external environment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Quantum of force causing fracture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 the Basis of: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Fracture Pattern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Transverse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Oblique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Spiral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Comminuted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Segmental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Impaction- spine wedge compression, femoral neck impaction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Avulsion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{Depression (Skull)}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7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 the Basis of: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Aetiology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Traumatic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Pathological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6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 the Basis of: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Displacement</a:t>
            </a:r>
          </a:p>
          <a:p>
            <a:pPr lvl="1"/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Undisplaced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Minimally displaced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Displaced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7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 the Basis of: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Relationship with external environment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(simple)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Open (compound)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9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On the Basis of: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Quantum of force causing fracture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High energy (automobile accidents, etc.- involve soft tissue damage)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Hence complex and difficult to treat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Low energy (falls, blows, etc.) 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Easier and faster healing???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2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295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Castellar</vt:lpstr>
      <vt:lpstr>Garamond</vt:lpstr>
      <vt:lpstr>Office Theme</vt:lpstr>
      <vt:lpstr>Fractures-1</vt:lpstr>
      <vt:lpstr>Fracture??????</vt:lpstr>
      <vt:lpstr>The long bone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Ultrasonographic Image Interpretation</dc:title>
  <dc:creator>ishita</dc:creator>
  <cp:lastModifiedBy>Gulshan Kumar</cp:lastModifiedBy>
  <cp:revision>37</cp:revision>
  <dcterms:created xsi:type="dcterms:W3CDTF">2006-08-16T00:00:00Z</dcterms:created>
  <dcterms:modified xsi:type="dcterms:W3CDTF">2022-05-27T02:11:17Z</dcterms:modified>
</cp:coreProperties>
</file>