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2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2727B-5834-4B6F-ABC2-F0DAA9732A0E}" type="datetimeFigureOut">
              <a:rPr lang="en-GB" smtClean="0"/>
              <a:t>24/07/2021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8FB10-E254-47F0-845D-800C9B623E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70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C2F51-431C-403E-9CFC-CDD35FECE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BFEFA7-225E-47A0-9CE6-BBB134F53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6FD05-753E-4AD0-A1C6-604E837EE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DBD2-21A6-41C1-B05B-61C7CFA9B7B9}" type="datetime1">
              <a:rPr lang="en-GB" smtClean="0"/>
              <a:t>24/07/2021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08CC6-26FB-45BB-BDC7-23900DC14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7098E-D86C-408B-9527-EA791770F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A6410-BB75-4D6B-93B5-22BA5D17E2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55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2C027-8702-43D2-97CC-400F3FEDF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720BFE-B3FE-436A-A4E4-FEEC626BD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7EA5D-E042-450D-AFC5-60E0F01EE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F204-FC18-45E3-9970-3CF28CDE04D8}" type="datetime1">
              <a:rPr lang="en-GB" smtClean="0"/>
              <a:t>24/07/2021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45614-D5B6-48D5-B176-9AFDEE4F2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3B070-B0E9-4D5E-A730-85335892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A6410-BB75-4D6B-93B5-22BA5D17E2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683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136D35-BF2B-4B4D-A3A3-89C71BFB73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AB4B75-2C3C-4CB9-99B2-1359C7F9E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E0C47-6F68-4FA9-84C2-40DBAE188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DF1B4-DFB5-4D34-B6B4-E2E97928A681}" type="datetime1">
              <a:rPr lang="en-GB" smtClean="0"/>
              <a:t>24/07/2021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7C414-DBE5-4421-ABF5-4E3DC21F0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CA93B-5118-455B-A601-673A073A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A6410-BB75-4D6B-93B5-22BA5D17E2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730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F2A21-A6B2-44FF-9489-FDA91F85C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E7815-E311-4EEC-AAD7-8DD16F94A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7C374-6F2A-4002-8346-75A3C5B57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58B2C-8243-47D1-A706-517342067202}" type="datetime1">
              <a:rPr lang="en-GB" smtClean="0"/>
              <a:t>24/07/2021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87383-79D8-4023-894E-5AE008196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772CE-0A74-4498-B0F5-DE10E5FD5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A6410-BB75-4D6B-93B5-22BA5D17E2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463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D68AD-2226-4431-81C9-9A7F911C0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474F4-4562-4946-BD3B-AA495C3FD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691A5-F42A-4D9B-A4A8-BD3E6AD56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6A7B-7E24-4332-8008-83FE0391AD7D}" type="datetime1">
              <a:rPr lang="en-GB" smtClean="0"/>
              <a:t>24/07/2021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F6D21-5F58-4D9D-A878-590562AA2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6A1DE-C924-4B1F-A287-395BE6B28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A6410-BB75-4D6B-93B5-22BA5D17E2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891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13224-CACE-4FDE-95C2-95D6A6E6E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B81FE-C70E-4CAF-97C6-4B0253158D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8461F4-D597-4ED0-AC4A-A1138C2BB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1EAA9-535E-49CB-AF36-3D96D431C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CA1C-F99D-401C-95A1-F81EEC08DD6D}" type="datetime1">
              <a:rPr lang="en-GB" smtClean="0"/>
              <a:t>24/07/2021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83B13E-1AE8-4E42-976E-085B03CCD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B58B2E-AFCC-4407-B94D-854FE0CF2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A6410-BB75-4D6B-93B5-22BA5D17E2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99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CB2EC-D85B-4FC1-A741-21846E00F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8B17E-BA66-41BB-961A-30FFB16BB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919C36-F253-4177-8885-BFE306AEB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8E1E22-29F2-45C7-9AC7-3951F59B90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9A6CC0-3925-45C3-B9F6-A2EDDEE500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0CA933-6D39-45A4-BFD7-99FD15AF8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B37D-223E-4656-BA2E-BF30970D442C}" type="datetime1">
              <a:rPr lang="en-GB" smtClean="0"/>
              <a:t>24/07/2021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F3B27F-990C-46F0-A03E-381FF00D0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1B0267-9BCB-40E8-A300-C89CC6E1F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A6410-BB75-4D6B-93B5-22BA5D17E2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549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526E3-9F8D-452B-AE64-E5F5311C2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63AF26-EBCC-4751-99C5-0AD2A5C2A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30EF-020C-4044-B585-38330F95AD6D}" type="datetime1">
              <a:rPr lang="en-GB" smtClean="0"/>
              <a:t>24/07/2021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454EA-5984-4C51-8753-A787DE5BB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C1C5DC-20D5-476C-ACE1-6A2D17B36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A6410-BB75-4D6B-93B5-22BA5D17E2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493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30A26B-C35F-4ED8-9BB5-C7A3B2D89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1A14-A5CB-4C02-81E4-5EDE866E72B6}" type="datetime1">
              <a:rPr lang="en-GB" smtClean="0"/>
              <a:t>24/07/2021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BF3F36-24F4-48DF-A950-772EA4F05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9AD62-ABDE-4575-BED4-8FDB9E599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A6410-BB75-4D6B-93B5-22BA5D17E2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52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4D597-0644-49D1-8C4F-B544F11A0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64B8A-2484-4B71-A98D-C3CE54EB8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92DC4D-2B59-410A-806C-CDDB956D4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FC2EB-B26B-487A-A3D6-2A01A52DE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C6BB-9198-4AA6-9F58-879D613E0D44}" type="datetime1">
              <a:rPr lang="en-GB" smtClean="0"/>
              <a:t>24/07/2021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3B9E58-558C-4231-AE2D-628F470F5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64187-CE64-450B-8BDE-13642E2D6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A6410-BB75-4D6B-93B5-22BA5D17E2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05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8AEFD-01BB-4C48-853C-259EE4440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15808F-57DE-4D36-903E-CECFC4ED89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1BD635-B3DD-4FE7-BF72-02123BE79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3C58D4-0DB8-4D69-9626-2353D486F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78CA-4D97-4CA6-99E4-6B6DFD20AF3E}" type="datetime1">
              <a:rPr lang="en-GB" smtClean="0"/>
              <a:t>24/07/2021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DDA45B-7347-4642-9574-C6291FE4F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5583BE-829F-406C-88E1-FF741D204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A6410-BB75-4D6B-93B5-22BA5D17E2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97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7550EC-3BC0-4CB5-BE5F-F7FA84623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2B2EC3-2B1E-4DFF-863F-51A8437B2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75D18-4B95-4329-B4E9-FD720D16D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741D2-F77E-4C09-A8D1-80E41D01F9F6}" type="datetime1">
              <a:rPr lang="en-GB" smtClean="0"/>
              <a:t>24/07/2021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E2082-3840-4B68-ACC5-C494C5C68F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145EC-D934-4D08-A554-88CCEC42A4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A6410-BB75-4D6B-93B5-22BA5D17E2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68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49562-050B-4D4D-BE1C-475E2C557D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sz="8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The eye</a:t>
            </a:r>
            <a:br>
              <a:rPr lang="en-IN" sz="8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</a:br>
            <a:r>
              <a:rPr lang="en-IN" sz="2400" spc="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introduction</a:t>
            </a:r>
            <a:endParaRPr lang="en-GB" sz="8000" spc="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BDD9BF-FDB0-46B5-8F13-FBEA725A8E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Gulshan Kumar</a:t>
            </a:r>
          </a:p>
          <a:p>
            <a:r>
              <a:rPr lang="en-IN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MVSc</a:t>
            </a:r>
            <a:r>
              <a:rPr lang="en-IN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, PhD</a:t>
            </a:r>
            <a:endParaRPr lang="en-GB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657430-2908-41D2-991B-0271EACAA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FBF967-A2B7-4751-945B-C928D9793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5808"/>
            <a:ext cx="391886" cy="39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54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ad Eyes Of The Cattle, Animal Protection Concept, Stock Photo - Image of  grass, donkey: 114621994">
            <a:extLst>
              <a:ext uri="{FF2B5EF4-FFF2-40B4-BE49-F238E27FC236}">
                <a16:creationId xmlns:a16="http://schemas.microsoft.com/office/drawing/2014/main" id="{191E48C3-6216-4EE0-B69A-3519FED701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30228" r="-3486" b="13768"/>
          <a:stretch/>
        </p:blipFill>
        <p:spPr bwMode="auto">
          <a:xfrm>
            <a:off x="1417635" y="43732"/>
            <a:ext cx="4858659" cy="393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rse Eye Images, Stock Photos &amp;amp; Vectors | Shutterstock">
            <a:extLst>
              <a:ext uri="{FF2B5EF4-FFF2-40B4-BE49-F238E27FC236}">
                <a16:creationId xmlns:a16="http://schemas.microsoft.com/office/drawing/2014/main" id="{DCE6068F-7AB0-4C89-9CBE-6CE3727896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1" t="-1" b="24966"/>
          <a:stretch/>
        </p:blipFill>
        <p:spPr bwMode="auto">
          <a:xfrm>
            <a:off x="1417635" y="3299947"/>
            <a:ext cx="4678365" cy="356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ose up of dogs eye Photograph by Stuart Renneberg">
            <a:extLst>
              <a:ext uri="{FF2B5EF4-FFF2-40B4-BE49-F238E27FC236}">
                <a16:creationId xmlns:a16="http://schemas.microsoft.com/office/drawing/2014/main" id="{D5C289D9-9E11-465E-9537-E33A075B88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t="28000" r="24442"/>
          <a:stretch/>
        </p:blipFill>
        <p:spPr bwMode="auto">
          <a:xfrm>
            <a:off x="6096000" y="43732"/>
            <a:ext cx="5304646" cy="349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se-up of Gottingen minipig eye and hair Stock Photo | Adobe Stock">
            <a:extLst>
              <a:ext uri="{FF2B5EF4-FFF2-40B4-BE49-F238E27FC236}">
                <a16:creationId xmlns:a16="http://schemas.microsoft.com/office/drawing/2014/main" id="{8E2F2A78-842B-495D-8B05-18726C755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5" t="29894" r="37072" b="22169"/>
          <a:stretch/>
        </p:blipFill>
        <p:spPr bwMode="auto">
          <a:xfrm>
            <a:off x="6096000" y="3273410"/>
            <a:ext cx="4678365" cy="355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5 Macro Shots Of Cat Eyes From My Recent Cat-O-Shoot | Animals eyes, Macro  photos, Ink in water">
            <a:extLst>
              <a:ext uri="{FF2B5EF4-FFF2-40B4-BE49-F238E27FC236}">
                <a16:creationId xmlns:a16="http://schemas.microsoft.com/office/drawing/2014/main" id="{2ACFDD06-6B6A-4436-9158-84A029689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232" y="2563586"/>
            <a:ext cx="2163535" cy="173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1918018-A104-4E0E-9553-13C04B7A3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06336E-1B00-4436-A84F-39D80FD832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5808"/>
            <a:ext cx="391886" cy="39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7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g Eye Problems - Common Eye Diseases in Dogs">
            <a:extLst>
              <a:ext uri="{FF2B5EF4-FFF2-40B4-BE49-F238E27FC236}">
                <a16:creationId xmlns:a16="http://schemas.microsoft.com/office/drawing/2014/main" id="{0DBF78BC-9AB9-48BD-BDDF-E619DD8741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6"/>
          <a:stretch/>
        </p:blipFill>
        <p:spPr bwMode="auto">
          <a:xfrm>
            <a:off x="0" y="3333750"/>
            <a:ext cx="7271657" cy="3524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og Eye Problems - Common Eye Diseases in Dogs">
            <a:extLst>
              <a:ext uri="{FF2B5EF4-FFF2-40B4-BE49-F238E27FC236}">
                <a16:creationId xmlns:a16="http://schemas.microsoft.com/office/drawing/2014/main" id="{E91BFA73-53D8-48F7-AFE1-58F98D6589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6" t="17832" r="23831" b="52873"/>
          <a:stretch/>
        </p:blipFill>
        <p:spPr bwMode="auto">
          <a:xfrm>
            <a:off x="4901298" y="-3"/>
            <a:ext cx="7271658" cy="49720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Circular 3">
            <a:extLst>
              <a:ext uri="{FF2B5EF4-FFF2-40B4-BE49-F238E27FC236}">
                <a16:creationId xmlns:a16="http://schemas.microsoft.com/office/drawing/2014/main" id="{1558C40D-5BFF-4BDC-BA67-40ED0276A65A}"/>
              </a:ext>
            </a:extLst>
          </p:cNvPr>
          <p:cNvSpPr/>
          <p:nvPr/>
        </p:nvSpPr>
        <p:spPr>
          <a:xfrm rot="17762887">
            <a:off x="3184590" y="1879005"/>
            <a:ext cx="2337249" cy="2597115"/>
          </a:xfrm>
          <a:prstGeom prst="circular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08587-5049-4DEB-8804-8A105B2B7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2A4E1B-61F2-4A59-AA5F-E9B1B7017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5808"/>
            <a:ext cx="391886" cy="39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5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F7494B-DA12-4B35-B856-6069101D2E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" b="44973"/>
          <a:stretch/>
        </p:blipFill>
        <p:spPr>
          <a:xfrm>
            <a:off x="1903523" y="121581"/>
            <a:ext cx="7922648" cy="673641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9E2729-64CB-4F6A-B688-E6F3D9D5B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B3D987-7931-4D9F-BCBE-A515371FE4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5808"/>
            <a:ext cx="391886" cy="39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74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EA3010-B1FD-4EB8-AF7A-B433EA3123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2" t="4233" r="3590" b="45820"/>
          <a:stretch/>
        </p:blipFill>
        <p:spPr>
          <a:xfrm>
            <a:off x="0" y="1494972"/>
            <a:ext cx="3526971" cy="34253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F7494B-DA12-4B35-B856-6069101D2E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2" t="56931" r="13077" b="28042"/>
          <a:stretch/>
        </p:blipFill>
        <p:spPr>
          <a:xfrm>
            <a:off x="29028" y="1494972"/>
            <a:ext cx="12122715" cy="415802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B1C2E6E-02F2-48D3-A16F-F0B578FFE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02E2B1-343E-4CF3-B157-AAFFAC887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5808"/>
            <a:ext cx="391886" cy="39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8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FD7897-753A-4D5C-88D1-4E268F7394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2" t="4233" r="3590" b="45820"/>
          <a:stretch/>
        </p:blipFill>
        <p:spPr>
          <a:xfrm>
            <a:off x="0" y="1944915"/>
            <a:ext cx="3526971" cy="34253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F7494B-DA12-4B35-B856-6069101D2E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" t="74709" r="6978"/>
          <a:stretch/>
        </p:blipFill>
        <p:spPr>
          <a:xfrm>
            <a:off x="113741" y="653143"/>
            <a:ext cx="12088523" cy="547188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FE8FA7-3A62-4705-A345-DE8AD8346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944ADE-74E7-4BB4-91BC-57DD252E2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5808"/>
            <a:ext cx="391886" cy="39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9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rugs acting on the eye | Pharmacology Education Project">
            <a:extLst>
              <a:ext uri="{FF2B5EF4-FFF2-40B4-BE49-F238E27FC236}">
                <a16:creationId xmlns:a16="http://schemas.microsoft.com/office/drawing/2014/main" id="{6591F84B-EEC5-4EA0-8B62-52106B6D2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8" y="-1"/>
            <a:ext cx="9177340" cy="688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C086E6-46E9-4976-8F9F-8CB9BCB6A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81B793-C518-4F95-8CDD-8AB2FFA7C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5808"/>
            <a:ext cx="391886" cy="39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83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ye Structure and Function in Dogs - Dog Owners - Veterinary Manual">
            <a:extLst>
              <a:ext uri="{FF2B5EF4-FFF2-40B4-BE49-F238E27FC236}">
                <a16:creationId xmlns:a16="http://schemas.microsoft.com/office/drawing/2014/main" id="{B9E43403-3E71-4D98-A126-75F427CC7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763" y="0"/>
            <a:ext cx="91304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25A8AA-AADD-46E4-97EA-5741D7607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F9EE2E-69A8-41FA-881B-9490A0361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5808"/>
            <a:ext cx="391886" cy="39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44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1973</TotalTime>
  <Words>9</Words>
  <Application>Microsoft Office PowerPoint</Application>
  <PresentationFormat>Widescreen</PresentationFormat>
  <Paragraphs>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Castellar</vt:lpstr>
      <vt:lpstr>Garamond</vt:lpstr>
      <vt:lpstr>Office Theme</vt:lpstr>
      <vt:lpstr>The eye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eye</dc:title>
  <dc:creator>Gulshan</dc:creator>
  <cp:lastModifiedBy>Gulshan</cp:lastModifiedBy>
  <cp:revision>11</cp:revision>
  <dcterms:created xsi:type="dcterms:W3CDTF">2021-07-18T13:00:00Z</dcterms:created>
  <dcterms:modified xsi:type="dcterms:W3CDTF">2021-07-24T17:23:18Z</dcterms:modified>
</cp:coreProperties>
</file>