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3" r:id="rId7"/>
    <p:sldId id="262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968DA-3B34-4A4A-9AF4-55DCCC382A92}" type="datetimeFigureOut">
              <a:rPr lang="en-US" smtClean="0"/>
              <a:pPr/>
              <a:t>10/12/2021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502EC-FB65-496B-AD7F-0E4C2D58D3D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502EC-FB65-496B-AD7F-0E4C2D58D3D4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75066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1524000"/>
            <a:ext cx="7696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Times New Roman" pitchFamily="18" charset="0"/>
                <a:cs typeface="Mangal" pitchFamily="18" charset="0"/>
              </a:rPr>
              <a:t>oh;Z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kumimoji="0" lang="en-US" sz="6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Times New Roman" pitchFamily="18" charset="0"/>
                <a:cs typeface="Mangal" pitchFamily="18" charset="0"/>
              </a:rPr>
              <a:t>fofHkUu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6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Kruti Dev 010" pitchFamily="2" charset="0"/>
                <a:ea typeface="Times New Roman" pitchFamily="18" charset="0"/>
                <a:cs typeface="Mangal" pitchFamily="18" charset="0"/>
              </a:rPr>
              <a:t>iSdsftax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Kruti Dev 010" pitchFamily="2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0" b="1" dirty="0" smtClean="0">
              <a:solidFill>
                <a:srgbClr val="FF0000"/>
              </a:solidFill>
              <a:latin typeface="Kruti Dev 010" pitchFamily="2" charset="0"/>
              <a:cs typeface="Mangal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Kruti Dev 010" pitchFamily="2" charset="0"/>
              <a:cs typeface="Mangal" pitchFamily="18" charset="0"/>
            </a:endParaRPr>
          </a:p>
          <a:p>
            <a:r>
              <a:rPr lang="en-IN" sz="4400" b="1" dirty="0" smtClean="0">
                <a:latin typeface="Kruti Dev 010" pitchFamily="2" charset="0"/>
              </a:rPr>
              <a:t>                M‚- </a:t>
            </a:r>
            <a:r>
              <a:rPr lang="en-IN" sz="4400" b="1" dirty="0" err="1" smtClean="0">
                <a:latin typeface="Kruti Dev 010" pitchFamily="2" charset="0"/>
              </a:rPr>
              <a:t>fodkl</a:t>
            </a:r>
            <a:r>
              <a:rPr lang="en-IN" sz="4400" b="1" dirty="0" smtClean="0">
                <a:latin typeface="Kruti Dev 010" pitchFamily="2" charset="0"/>
              </a:rPr>
              <a:t> </a:t>
            </a:r>
            <a:r>
              <a:rPr lang="en-IN" sz="4400" b="1" dirty="0" err="1" smtClean="0">
                <a:latin typeface="Kruti Dev 010" pitchFamily="2" charset="0"/>
              </a:rPr>
              <a:t>lpku</a:t>
            </a:r>
            <a:r>
              <a:rPr lang="en-IN" sz="4400" b="1" dirty="0" smtClean="0">
                <a:latin typeface="Kruti Dev 010" pitchFamily="2" charset="0"/>
              </a:rPr>
              <a:t> </a:t>
            </a:r>
            <a:endParaRPr lang="en-IN" sz="4400" dirty="0" smtClean="0">
              <a:latin typeface="Kruti Dev 010" pitchFamily="2" charset="0"/>
            </a:endParaRPr>
          </a:p>
          <a:p>
            <a:r>
              <a:rPr lang="en-IN" sz="4400" b="1" dirty="0" smtClean="0">
                <a:latin typeface="Kruti Dev 010" pitchFamily="2" charset="0"/>
              </a:rPr>
              <a:t>           </a:t>
            </a:r>
            <a:r>
              <a:rPr lang="en-IN" sz="4400" b="1" dirty="0" err="1" smtClean="0">
                <a:latin typeface="Kruti Dev 010" pitchFamily="2" charset="0"/>
              </a:rPr>
              <a:t>eknk</a:t>
            </a:r>
            <a:r>
              <a:rPr lang="en-IN" sz="4400" b="1" dirty="0" smtClean="0">
                <a:latin typeface="Kruti Dev 010" pitchFamily="2" charset="0"/>
              </a:rPr>
              <a:t> </a:t>
            </a:r>
            <a:r>
              <a:rPr lang="en-IN" sz="4400" b="1" dirty="0" err="1" smtClean="0">
                <a:latin typeface="Kruti Dev 010" pitchFamily="2" charset="0"/>
              </a:rPr>
              <a:t>i'kq</a:t>
            </a:r>
            <a:r>
              <a:rPr lang="en-IN" sz="4400" b="1" dirty="0" smtClean="0">
                <a:latin typeface="Kruti Dev 010" pitchFamily="2" charset="0"/>
              </a:rPr>
              <a:t> </a:t>
            </a:r>
            <a:r>
              <a:rPr lang="en-IN" sz="4400" b="1" dirty="0" err="1" smtClean="0">
                <a:latin typeface="Kruti Dev 010" pitchFamily="2" charset="0"/>
              </a:rPr>
              <a:t>jksx</a:t>
            </a:r>
            <a:r>
              <a:rPr lang="en-IN" sz="4400" b="1" dirty="0" smtClean="0">
                <a:latin typeface="Kruti Dev 010" pitchFamily="2" charset="0"/>
              </a:rPr>
              <a:t> </a:t>
            </a:r>
            <a:r>
              <a:rPr lang="en-IN" sz="4400" b="1" dirty="0" err="1" smtClean="0">
                <a:latin typeface="Kruti Dev 010" pitchFamily="2" charset="0"/>
              </a:rPr>
              <a:t>foKku</a:t>
            </a:r>
            <a:r>
              <a:rPr lang="en-IN" sz="4400" b="1" dirty="0" smtClean="0">
                <a:latin typeface="Kruti Dev 010" pitchFamily="2" charset="0"/>
              </a:rPr>
              <a:t> </a:t>
            </a:r>
            <a:r>
              <a:rPr lang="en-IN" sz="4400" b="1" dirty="0" err="1" smtClean="0">
                <a:latin typeface="Kruti Dev 010" pitchFamily="2" charset="0"/>
              </a:rPr>
              <a:t>foHkkx</a:t>
            </a:r>
            <a:endParaRPr lang="en-IN" sz="4400" dirty="0" smtClean="0">
              <a:latin typeface="Kruti Dev 01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OS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4251325" cy="56976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66800" y="3048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</a:rPr>
              <a:t>SEMEN AMPOULE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1600200"/>
            <a:ext cx="3429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 smtClean="0"/>
              <a:t>- 1945 USA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- Filling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- Sealing with heat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- In ethanol at </a:t>
            </a:r>
            <a:r>
              <a:rPr lang="en-IN" sz="2400" b="1" dirty="0" smtClean="0"/>
              <a:t>5</a:t>
            </a:r>
            <a:r>
              <a:rPr lang="en-IN" sz="2400" b="1" baseline="30000" dirty="0" smtClean="0"/>
              <a:t>0</a:t>
            </a:r>
            <a:r>
              <a:rPr lang="en-IN" sz="2400" b="1" dirty="0" smtClean="0"/>
              <a:t> </a:t>
            </a:r>
            <a:r>
              <a:rPr lang="en-IN" sz="2400" b="1" dirty="0" smtClean="0"/>
              <a:t>C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IN" sz="2400" b="1" dirty="0" smtClean="0"/>
              <a:t>Solid CO</a:t>
            </a:r>
            <a:r>
              <a:rPr lang="en-IN" sz="2400" b="1" baseline="-25000" dirty="0" smtClean="0"/>
              <a:t>2</a:t>
            </a:r>
            <a:r>
              <a:rPr lang="en-IN" sz="2400" b="1" dirty="0" smtClean="0"/>
              <a:t> or LN</a:t>
            </a:r>
            <a:r>
              <a:rPr lang="en-IN" sz="2400" b="1" baseline="-25000" dirty="0" smtClean="0"/>
              <a:t>2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IN" sz="2400" b="1" dirty="0" smtClean="0"/>
              <a:t> Thawing in ice water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6596026" cy="404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OS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4191000" cy="34480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47800" y="8382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</a:rPr>
              <a:t>SEMEN PELLETS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1905000"/>
            <a:ext cx="3733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 smtClean="0"/>
              <a:t>- Japan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- Filling in beaker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- </a:t>
            </a:r>
            <a:r>
              <a:rPr lang="en-IN" sz="2400" b="1" dirty="0" smtClean="0"/>
              <a:t>5</a:t>
            </a:r>
            <a:r>
              <a:rPr lang="en-IN" sz="2400" b="1" baseline="30000" dirty="0" smtClean="0"/>
              <a:t>0</a:t>
            </a:r>
            <a:r>
              <a:rPr lang="en-IN" sz="2400" b="1" dirty="0" smtClean="0"/>
              <a:t> </a:t>
            </a:r>
            <a:r>
              <a:rPr lang="en-IN" sz="2400" b="1" dirty="0" smtClean="0"/>
              <a:t>C for 5 Hrs.</a:t>
            </a:r>
          </a:p>
          <a:p>
            <a:pPr>
              <a:buFontTx/>
              <a:buChar char="-"/>
            </a:pPr>
            <a:r>
              <a:rPr lang="en-IN" sz="2400" b="1" dirty="0" smtClean="0"/>
              <a:t> 0.1-0.2 </a:t>
            </a:r>
            <a:r>
              <a:rPr lang="en-IN" sz="2400" b="1" dirty="0" smtClean="0"/>
              <a:t>ml in socket of </a:t>
            </a:r>
            <a:r>
              <a:rPr lang="en-IN" sz="2400" b="1" dirty="0" smtClean="0"/>
              <a:t>  </a:t>
            </a:r>
          </a:p>
          <a:p>
            <a:r>
              <a:rPr lang="en-IN" sz="2400" b="1" dirty="0" smtClean="0"/>
              <a:t>   solid </a:t>
            </a:r>
            <a:r>
              <a:rPr lang="en-IN" sz="2400" b="1" dirty="0" smtClean="0"/>
              <a:t>CO</a:t>
            </a:r>
            <a:r>
              <a:rPr lang="en-IN" sz="2400" b="1" baseline="-25000" dirty="0" smtClean="0"/>
              <a:t>2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IN" sz="2400" b="1" dirty="0" smtClean="0"/>
              <a:t>Solid CO2 or LN</a:t>
            </a:r>
            <a:r>
              <a:rPr lang="en-IN" sz="2400" b="1" baseline="-25000" dirty="0" smtClean="0"/>
              <a:t>2</a:t>
            </a:r>
          </a:p>
          <a:p>
            <a:pPr>
              <a:buFontTx/>
              <a:buChar char="-"/>
            </a:pPr>
            <a:r>
              <a:rPr lang="en-IN" sz="2400" b="1" dirty="0" smtClean="0"/>
              <a:t> Thawing in sodium citrate </a:t>
            </a:r>
            <a:endParaRPr lang="en-IN" sz="2400" b="1" dirty="0" smtClean="0"/>
          </a:p>
          <a:p>
            <a:r>
              <a:rPr lang="en-IN" sz="2400" b="1" dirty="0" smtClean="0"/>
              <a:t> </a:t>
            </a:r>
            <a:r>
              <a:rPr lang="en-IN" sz="2400" b="1" dirty="0" smtClean="0"/>
              <a:t>  </a:t>
            </a:r>
            <a:r>
              <a:rPr lang="en-IN" sz="2400" b="1" dirty="0" smtClean="0"/>
              <a:t>and </a:t>
            </a:r>
            <a:r>
              <a:rPr lang="en-IN" sz="2400" b="1" dirty="0" smtClean="0"/>
              <a:t>fructose at </a:t>
            </a:r>
            <a:r>
              <a:rPr lang="en-IN" sz="2400" b="1" dirty="0" smtClean="0"/>
              <a:t>20</a:t>
            </a:r>
            <a:r>
              <a:rPr lang="en-IN" sz="2400" b="1" baseline="30000" dirty="0" smtClean="0"/>
              <a:t>0</a:t>
            </a:r>
            <a:r>
              <a:rPr lang="en-IN" sz="2400" b="1" dirty="0" smtClean="0"/>
              <a:t> </a:t>
            </a:r>
            <a:r>
              <a:rPr lang="en-IN" sz="2400" b="1" dirty="0" smtClean="0"/>
              <a:t>C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OS\Desktop\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7010400" cy="36980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81200" y="6858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</a:rPr>
              <a:t>FRENCH SEMEN STRAW</a:t>
            </a:r>
            <a:endParaRPr lang="en-IN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05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IN" sz="2400" b="1" dirty="0" smtClean="0"/>
              <a:t>1940, 1960</a:t>
            </a:r>
          </a:p>
          <a:p>
            <a:pPr>
              <a:buFontTx/>
              <a:buChar char="-"/>
            </a:pPr>
            <a:r>
              <a:rPr lang="en-IN" sz="2400" b="1" dirty="0" smtClean="0"/>
              <a:t> France, Germany, USA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447800"/>
          <a:ext cx="8077200" cy="3581400"/>
        </p:xfrm>
        <a:graphic>
          <a:graphicData uri="http://schemas.openxmlformats.org/drawingml/2006/table">
            <a:tbl>
              <a:tblPr/>
              <a:tblGrid>
                <a:gridCol w="914400"/>
                <a:gridCol w="2438400"/>
                <a:gridCol w="1493520"/>
                <a:gridCol w="1615440"/>
                <a:gridCol w="1615440"/>
              </a:tblGrid>
              <a:tr h="89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 dirty="0" err="1">
                          <a:solidFill>
                            <a:srgbClr val="66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S.No</a:t>
                      </a:r>
                      <a:r>
                        <a:rPr lang="en-IN" sz="2400" b="1" dirty="0">
                          <a:solidFill>
                            <a:srgbClr val="66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.</a:t>
                      </a:r>
                      <a:endParaRPr lang="en-IN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66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Type of straw</a:t>
                      </a:r>
                      <a:endParaRPr lang="en-IN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66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Length</a:t>
                      </a:r>
                      <a:endParaRPr lang="en-IN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66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Diameter</a:t>
                      </a:r>
                      <a:endParaRPr lang="en-IN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  <a:hlinkClick r:id="rId2" tooltip="Volume"/>
                        </a:rPr>
                        <a:t>Volume</a:t>
                      </a:r>
                      <a:endParaRPr lang="en-IN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French medium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135 mm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2.8 mm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0.5 ml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French mini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135 mm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2.0 mm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0.25 ml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German straw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65 mm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2.8 mm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IN" sz="2400" b="1" dirty="0">
                          <a:solidFill>
                            <a:srgbClr val="99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0.25 ml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304800" y="3276600"/>
            <a:ext cx="78486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457200" y="3276600"/>
            <a:ext cx="228600" cy="533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685800" y="3276600"/>
            <a:ext cx="6096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295400" y="3276600"/>
            <a:ext cx="228600" cy="533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Pentagon 10"/>
          <p:cNvSpPr/>
          <p:nvPr/>
        </p:nvSpPr>
        <p:spPr>
          <a:xfrm rot="10800000">
            <a:off x="8153400" y="3276600"/>
            <a:ext cx="685800" cy="533400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Pentagon 12"/>
          <p:cNvSpPr/>
          <p:nvPr/>
        </p:nvSpPr>
        <p:spPr>
          <a:xfrm>
            <a:off x="7239000" y="3276600"/>
            <a:ext cx="914400" cy="533400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2590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Cotton plug</a:t>
            </a:r>
            <a:endParaRPr lang="en-IN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4038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err="1" smtClean="0"/>
              <a:t>Polivenyl</a:t>
            </a:r>
            <a:r>
              <a:rPr lang="en-IN" sz="2800" b="1" dirty="0" smtClean="0"/>
              <a:t> alcohol </a:t>
            </a:r>
            <a:r>
              <a:rPr lang="en-IN" sz="2800" b="1" dirty="0" err="1" smtClean="0"/>
              <a:t>poewer</a:t>
            </a:r>
            <a:endParaRPr lang="en-IN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5410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FACTORY SEAL                                                                          LAB SEAL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5600" y="3962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Air space</a:t>
            </a:r>
            <a:endParaRPr lang="en-IN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304800" y="3276600"/>
            <a:ext cx="152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OS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7405688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381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</a:rPr>
              <a:t>FRENCH SEMEN STRAW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8434" name="Picture 2" descr="C:\Users\OS\Desktop\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79248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142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Sachan</dc:creator>
  <cp:lastModifiedBy>Rishab Sharma</cp:lastModifiedBy>
  <cp:revision>15</cp:revision>
  <dcterms:created xsi:type="dcterms:W3CDTF">2006-08-16T00:00:00Z</dcterms:created>
  <dcterms:modified xsi:type="dcterms:W3CDTF">2021-10-12T04:24:39Z</dcterms:modified>
</cp:coreProperties>
</file>